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2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4.04255" units="1/cm"/>
          <inkml:channelProperty channel="Y" name="resolution" value="34.01993" units="1/cm"/>
          <inkml:channelProperty channel="T" name="resolution" value="1" units="1/dev"/>
        </inkml:channelProperties>
      </inkml:inkSource>
      <inkml:timestamp xml:id="ts0" timeString="2020-03-18T09:56:26.853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2D66CAFF-4C06-44F9-965E-8D44E9CD075B}" emma:medium="tactile" emma:mode="ink">
          <msink:context xmlns:msink="http://schemas.microsoft.com/ink/2010/main" type="writingRegion" rotatedBoundingBox="6772,4586 6787,4586 6787,4601 6772,4601"/>
        </emma:interpretation>
      </emma:emma>
    </inkml:annotationXML>
    <inkml:traceGroup>
      <inkml:annotationXML>
        <emma:emma xmlns:emma="http://www.w3.org/2003/04/emma" version="1.0">
          <emma:interpretation id="{EB0CBCCC-C086-4A82-8A6A-0509C34668EE}" emma:medium="tactile" emma:mode="ink">
            <msink:context xmlns:msink="http://schemas.microsoft.com/ink/2010/main" type="paragraph" rotatedBoundingBox="6772,4586 6787,4586 6787,4601 6772,46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188C2AC-858C-40A8-9E21-50787B09C707}" emma:medium="tactile" emma:mode="ink">
              <msink:context xmlns:msink="http://schemas.microsoft.com/ink/2010/main" type="line" rotatedBoundingBox="6772,4586 6787,4586 6787,4601 6772,4601"/>
            </emma:interpretation>
          </emma:emma>
        </inkml:annotationXML>
        <inkml:traceGroup>
          <inkml:annotationXML>
            <emma:emma xmlns:emma="http://www.w3.org/2003/04/emma" version="1.0">
              <emma:interpretation id="{BEEE911E-C6CB-469F-B2E5-7F8138FE01DC}" emma:medium="tactile" emma:mode="ink">
                <msink:context xmlns:msink="http://schemas.microsoft.com/ink/2010/main" type="inkWord" rotatedBoundingBox="6772,4586 6787,4586 6787,4601 6772,4601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`</emma:literal>
                </emma:interpretation>
                <emma:interpretation id="interp2" emma:lang="" emma:confidence="0">
                  <emma:literal>'</emma:literal>
                </emma:interpretation>
                <emma:interpretation id="interp3" emma:lang="" emma:confidence="0">
                  <emma:literal>l</emma:literal>
                </emma:interpretation>
                <emma:interpretation id="interp4" emma:lang="" emma:confidence="0">
                  <emma:literal>,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  <inkml:channel name="T" type="integer" max="2.14748E9" units="dev"/>
        </inkml:traceFormat>
        <inkml:channelProperties>
          <inkml:channelProperty channel="X" name="resolution" value="34.04255" units="1/cm"/>
          <inkml:channelProperty channel="Y" name="resolution" value="34.01993" units="1/cm"/>
          <inkml:channelProperty channel="T" name="resolution" value="1" units="1/dev"/>
        </inkml:channelProperties>
      </inkml:inkSource>
      <inkml:timestamp xml:id="ts0" timeString="2020-03-18T09:58:02.800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99259C64-5CAC-43CF-818F-7DA4B52F071B}" emma:medium="tactile" emma:mode="ink">
          <msink:context xmlns:msink="http://schemas.microsoft.com/ink/2010/main" type="writingRegion" rotatedBoundingBox="14004,3739 14019,3739 14019,3754 14004,3754"/>
        </emma:interpretation>
      </emma:emma>
    </inkml:annotationXML>
    <inkml:traceGroup>
      <inkml:annotationXML>
        <emma:emma xmlns:emma="http://www.w3.org/2003/04/emma" version="1.0">
          <emma:interpretation id="{7C56332A-C17F-4BAB-B939-850F5F04EF7E}" emma:medium="tactile" emma:mode="ink">
            <msink:context xmlns:msink="http://schemas.microsoft.com/ink/2010/main" type="paragraph" rotatedBoundingBox="14004,3739 14019,3739 14019,3754 14004,375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520AF6-41EE-431C-A8C2-6CFA69558098}" emma:medium="tactile" emma:mode="ink">
              <msink:context xmlns:msink="http://schemas.microsoft.com/ink/2010/main" type="line" rotatedBoundingBox="14004,3739 14019,3739 14019,3754 14004,3754"/>
            </emma:interpretation>
          </emma:emma>
        </inkml:annotationXML>
        <inkml:traceGroup>
          <inkml:annotationXML>
            <emma:emma xmlns:emma="http://www.w3.org/2003/04/emma" version="1.0">
              <emma:interpretation id="{405C6542-9BD0-4500-949A-FE0AA7C3F34F}" emma:medium="tactile" emma:mode="ink">
                <msink:context xmlns:msink="http://schemas.microsoft.com/ink/2010/main" type="inkWord" rotatedBoundingBox="14004,3739 14019,3739 14019,3754 14004,3754"/>
              </emma:interpretation>
              <emma:one-of disjunction-type="recognition" id="oneOf0">
                <emma:interpretation id="interp0" emma:lang="" emma:confidence="0">
                  <emma:literal>.</emma:literal>
                </emma:interpretation>
                <emma:interpretation id="interp1" emma:lang="" emma:confidence="0">
                  <emma:literal>`</emma:literal>
                </emma:interpretation>
                <emma:interpretation id="interp2" emma:lang="" emma:confidence="0">
                  <emma:literal>'</emma:literal>
                </emma:interpretation>
                <emma:interpretation id="interp3" emma:lang="" emma:confidence="0">
                  <emma:literal>l</emma:literal>
                </emma:interpretation>
                <emma:interpretation id="interp4" emma:lang="" emma:confidence="0">
                  <emma:literal>,</emma:literal>
                </emma:interpretation>
              </emma:one-of>
            </emma:emma>
          </inkml:annotationXML>
          <inkml:trace contextRef="#ctx0" brushRef="#br0">0 0 0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4C23-F485-4F31-961E-187673A53DC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E67F-A64D-457C-94A2-ACEC4BDC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96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4C23-F485-4F31-961E-187673A53DC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E67F-A64D-457C-94A2-ACEC4BDC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475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4C23-F485-4F31-961E-187673A53DC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E67F-A64D-457C-94A2-ACEC4BDC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49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4C23-F485-4F31-961E-187673A53DC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E67F-A64D-457C-94A2-ACEC4BDC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224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4C23-F485-4F31-961E-187673A53DC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E67F-A64D-457C-94A2-ACEC4BDC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595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4C23-F485-4F31-961E-187673A53DC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E67F-A64D-457C-94A2-ACEC4BDC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2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4C23-F485-4F31-961E-187673A53DC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E67F-A64D-457C-94A2-ACEC4BDC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2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4C23-F485-4F31-961E-187673A53DC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E67F-A64D-457C-94A2-ACEC4BDC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552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4C23-F485-4F31-961E-187673A53DC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E67F-A64D-457C-94A2-ACEC4BDC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647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4C23-F485-4F31-961E-187673A53DC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E67F-A64D-457C-94A2-ACEC4BDC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973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54C23-F485-4F31-961E-187673A53DC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4E67F-A64D-457C-94A2-ACEC4BDC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215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A54C23-F485-4F31-961E-187673A53DC9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E67F-A64D-457C-94A2-ACEC4BDC70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78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0" y="379845"/>
            <a:ext cx="6146799" cy="607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29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27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50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28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04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912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86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49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819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095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6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438240" y="1651180"/>
              <a:ext cx="360" cy="3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360" y="1639300"/>
                <a:ext cx="2412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906" y="114300"/>
            <a:ext cx="6895054" cy="674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5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21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220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33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03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79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149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3770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97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97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747" y="0"/>
            <a:ext cx="7238253" cy="680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2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041760" y="1346260"/>
              <a:ext cx="360" cy="3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29880" y="1334380"/>
                <a:ext cx="24120" cy="241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3724" y="-88900"/>
            <a:ext cx="6035586" cy="694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31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491" y="0"/>
            <a:ext cx="687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63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852" y="0"/>
            <a:ext cx="6186147" cy="675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378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-29792"/>
            <a:ext cx="6803175" cy="688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49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43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00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SITSS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Fields</dc:creator>
  <cp:lastModifiedBy>Rachel Fields</cp:lastModifiedBy>
  <cp:revision>5</cp:revision>
  <dcterms:created xsi:type="dcterms:W3CDTF">2020-03-17T10:58:12Z</dcterms:created>
  <dcterms:modified xsi:type="dcterms:W3CDTF">2020-03-18T09:59:28Z</dcterms:modified>
</cp:coreProperties>
</file>