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2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9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3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0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8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9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8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14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0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7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8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2DD2C-583D-4E20-85AC-B0F5E093976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C4F4-F810-4E50-83FB-D0108B8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4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91" y="0"/>
            <a:ext cx="6398209" cy="684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2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" y="257174"/>
            <a:ext cx="11798361" cy="63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7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44462"/>
            <a:ext cx="11873342" cy="63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31762"/>
            <a:ext cx="11901365" cy="65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2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96837"/>
            <a:ext cx="6529388" cy="66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4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237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4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07" y="0"/>
            <a:ext cx="11847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1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55600"/>
            <a:ext cx="11769639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7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304800"/>
            <a:ext cx="1184649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3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4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317500"/>
            <a:ext cx="11779479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0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2" y="176212"/>
            <a:ext cx="11653838" cy="630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4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81000"/>
            <a:ext cx="1176793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3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Fields</dc:creator>
  <cp:lastModifiedBy>Rachel Fields</cp:lastModifiedBy>
  <cp:revision>4</cp:revision>
  <dcterms:created xsi:type="dcterms:W3CDTF">2020-03-18T12:04:42Z</dcterms:created>
  <dcterms:modified xsi:type="dcterms:W3CDTF">2020-03-18T12:22:27Z</dcterms:modified>
</cp:coreProperties>
</file>