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5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6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7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80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4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9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6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6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4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4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1EA3-BE8A-4BCD-9140-2B8FAB9CD0B0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C716-BF14-4175-BCEE-B9696FFCC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0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7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0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6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0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5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3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36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5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4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1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1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59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71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86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5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6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7" y="0"/>
            <a:ext cx="9830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3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9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Teacher</cp:lastModifiedBy>
  <cp:revision>3</cp:revision>
  <dcterms:created xsi:type="dcterms:W3CDTF">2016-12-13T12:45:16Z</dcterms:created>
  <dcterms:modified xsi:type="dcterms:W3CDTF">2017-01-03T08:23:57Z</dcterms:modified>
</cp:coreProperties>
</file>