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15"/>
  </p:notesMasterIdLst>
  <p:sldIdLst>
    <p:sldId id="305" r:id="rId2"/>
    <p:sldId id="306" r:id="rId3"/>
    <p:sldId id="309" r:id="rId4"/>
    <p:sldId id="313" r:id="rId5"/>
    <p:sldId id="319" r:id="rId6"/>
    <p:sldId id="321" r:id="rId7"/>
    <p:sldId id="307" r:id="rId8"/>
    <p:sldId id="312" r:id="rId9"/>
    <p:sldId id="311" r:id="rId10"/>
    <p:sldId id="310" r:id="rId11"/>
    <p:sldId id="317" r:id="rId12"/>
    <p:sldId id="320" r:id="rId13"/>
    <p:sldId id="314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76515" autoAdjust="0"/>
  </p:normalViewPr>
  <p:slideViewPr>
    <p:cSldViewPr snapToGrid="0" snapToObjects="1">
      <p:cViewPr varScale="1">
        <p:scale>
          <a:sx n="81" d="100"/>
          <a:sy n="81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E83FE-D663-4942-8080-2D4BB587307A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CC237-F6BD-834C-8855-EAF29A9BE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2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2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7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21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1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6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6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5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9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6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5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C237-F6BD-834C-8855-EAF29A9BEB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7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9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8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9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0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6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6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4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9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.wedmore@brecknock.camden.sch.uk" TargetMode="External"/><Relationship Id="rId5" Type="http://schemas.openxmlformats.org/officeDocument/2006/relationships/hyperlink" Target="mailto:j.breach@brecknock.camden.sch.uk" TargetMode="External"/><Relationship Id="rId4" Type="http://schemas.openxmlformats.org/officeDocument/2006/relationships/hyperlink" Target="mailto:l.lien@brecknock.camden.sch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99864" y="6178757"/>
            <a:ext cx="2339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Welcome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Welcome to Year 1’s Curriculum meeting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06" y="2096885"/>
            <a:ext cx="4014239" cy="30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35329" y="558025"/>
            <a:ext cx="4146545" cy="1482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rgbClr val="002060"/>
                </a:solidFill>
              </a:rPr>
              <a:t>P.E. uniform</a:t>
            </a:r>
            <a:endParaRPr lang="en-GB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sz="4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sz="36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406" b="0" dirty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b="0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b="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6343" y="6206310"/>
            <a:ext cx="2078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Uniform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2347" y="558025"/>
            <a:ext cx="4146545" cy="148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4400" dirty="0" smtClean="0">
                <a:solidFill>
                  <a:srgbClr val="002060"/>
                </a:solidFill>
              </a:rPr>
              <a:t>School Uniform </a:t>
            </a:r>
          </a:p>
          <a:p>
            <a:pPr marL="0" indent="0" algn="ctr">
              <a:buFont typeface="Arial"/>
              <a:buNone/>
            </a:pPr>
            <a:r>
              <a:rPr lang="en-GB" sz="3600" dirty="0" smtClean="0">
                <a:solidFill>
                  <a:srgbClr val="002060"/>
                </a:solidFill>
              </a:rPr>
              <a:t>(Winter term)</a:t>
            </a:r>
          </a:p>
          <a:p>
            <a:pPr marL="0" indent="0" algn="ctr">
              <a:buFont typeface="Arial"/>
              <a:buNone/>
            </a:pPr>
            <a:endParaRPr lang="en-GB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649705"/>
            <a:ext cx="48126" cy="5125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54715" y="2693247"/>
            <a:ext cx="6143919" cy="3127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900" dirty="0" err="1" smtClean="0">
                <a:solidFill>
                  <a:srgbClr val="002060"/>
                </a:solidFill>
              </a:rPr>
              <a:t>Brecknock</a:t>
            </a:r>
            <a:r>
              <a:rPr lang="en-GB" sz="3900" dirty="0" smtClean="0">
                <a:solidFill>
                  <a:srgbClr val="002060"/>
                </a:solidFill>
              </a:rPr>
              <a:t> Polo shirt</a:t>
            </a:r>
          </a:p>
          <a:p>
            <a:r>
              <a:rPr lang="en-GB" sz="3900" dirty="0" err="1" smtClean="0">
                <a:solidFill>
                  <a:srgbClr val="002060"/>
                </a:solidFill>
              </a:rPr>
              <a:t>Brecknock</a:t>
            </a:r>
            <a:r>
              <a:rPr lang="en-GB" sz="3900" dirty="0" smtClean="0">
                <a:solidFill>
                  <a:srgbClr val="002060"/>
                </a:solidFill>
              </a:rPr>
              <a:t> cardigan /sweatshirt</a:t>
            </a:r>
          </a:p>
          <a:p>
            <a:r>
              <a:rPr lang="en-GB" sz="3900" dirty="0" smtClean="0">
                <a:solidFill>
                  <a:srgbClr val="002060"/>
                </a:solidFill>
              </a:rPr>
              <a:t>Navy blue tracksuit bottoms/skirt/pinafore</a:t>
            </a:r>
          </a:p>
          <a:p>
            <a:r>
              <a:rPr lang="en-GB" sz="3900" dirty="0" smtClean="0">
                <a:solidFill>
                  <a:srgbClr val="002060"/>
                </a:solidFill>
              </a:rPr>
              <a:t>Trainers/sensible shoes with grip</a:t>
            </a:r>
          </a:p>
          <a:p>
            <a:r>
              <a:rPr lang="en-GB" sz="3900" dirty="0" smtClean="0">
                <a:solidFill>
                  <a:srgbClr val="002060"/>
                </a:solidFill>
              </a:rPr>
              <a:t>Coat with hood</a:t>
            </a:r>
          </a:p>
          <a:p>
            <a:r>
              <a:rPr lang="en-GB" sz="3900" dirty="0" smtClean="0">
                <a:solidFill>
                  <a:srgbClr val="002060"/>
                </a:solidFill>
              </a:rPr>
              <a:t> Hat / gloves</a:t>
            </a:r>
            <a:endParaRPr lang="en-GB" sz="36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36641" y="2723677"/>
            <a:ext cx="6143919" cy="267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rgbClr val="002060"/>
                </a:solidFill>
              </a:rPr>
              <a:t>White T. Shirt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Blue tracksuit bottoms/shorts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Trainers</a:t>
            </a:r>
            <a:endParaRPr lang="en-GB" sz="32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3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89070" y="6160957"/>
            <a:ext cx="2137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smtClean="0">
                <a:solidFill>
                  <a:srgbClr val="002060"/>
                </a:solidFill>
              </a:rPr>
              <a:t>Medical 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008"/>
          <a:stretch/>
        </p:blipFill>
        <p:spPr>
          <a:xfrm>
            <a:off x="8590324" y="1209796"/>
            <a:ext cx="2743200" cy="278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07" y="218386"/>
            <a:ext cx="2896573" cy="1931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6" y="660318"/>
            <a:ext cx="1771650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6" y="3694174"/>
            <a:ext cx="3132241" cy="2088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04" y="2528056"/>
            <a:ext cx="312115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96221" y="6160957"/>
            <a:ext cx="2123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E Safety 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589" y="352858"/>
            <a:ext cx="5724897" cy="56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83244" y="6193490"/>
            <a:ext cx="3949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Communication 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5613" y="598131"/>
            <a:ext cx="11305334" cy="148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400" dirty="0" smtClean="0">
                <a:solidFill>
                  <a:srgbClr val="002060"/>
                </a:solidFill>
              </a:rPr>
              <a:t>End of day collection – 3.25 pm</a:t>
            </a: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5613" y="1920710"/>
            <a:ext cx="8947145" cy="2678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900" dirty="0">
                <a:solidFill>
                  <a:srgbClr val="002060"/>
                </a:solidFill>
                <a:hlinkClick r:id="rId4"/>
              </a:rPr>
              <a:t>l</a:t>
            </a:r>
            <a:r>
              <a:rPr lang="en-GB" sz="3900" dirty="0" smtClean="0">
                <a:solidFill>
                  <a:srgbClr val="002060"/>
                </a:solidFill>
                <a:hlinkClick r:id="rId4"/>
              </a:rPr>
              <a:t>.lien@brecknock.camden.sch.uk</a:t>
            </a:r>
            <a:endParaRPr lang="en-GB" sz="3900" dirty="0" smtClean="0">
              <a:solidFill>
                <a:srgbClr val="002060"/>
              </a:solidFill>
            </a:endParaRPr>
          </a:p>
          <a:p>
            <a:r>
              <a:rPr lang="en-GB" sz="3900" dirty="0">
                <a:solidFill>
                  <a:srgbClr val="002060"/>
                </a:solidFill>
                <a:hlinkClick r:id="rId5"/>
              </a:rPr>
              <a:t>j</a:t>
            </a:r>
            <a:r>
              <a:rPr lang="en-GB" sz="3900" dirty="0" smtClean="0">
                <a:solidFill>
                  <a:srgbClr val="002060"/>
                </a:solidFill>
                <a:hlinkClick r:id="rId5"/>
              </a:rPr>
              <a:t>.breach@brecknock.camden.sch.uk</a:t>
            </a:r>
            <a:endParaRPr lang="en-GB" sz="3900" dirty="0" smtClean="0">
              <a:solidFill>
                <a:srgbClr val="002060"/>
              </a:solidFill>
            </a:endParaRPr>
          </a:p>
          <a:p>
            <a:r>
              <a:rPr lang="en-GB" sz="3900" dirty="0">
                <a:solidFill>
                  <a:srgbClr val="002060"/>
                </a:solidFill>
                <a:hlinkClick r:id="rId6"/>
              </a:rPr>
              <a:t>h</a:t>
            </a:r>
            <a:r>
              <a:rPr lang="en-GB" sz="3900" dirty="0" smtClean="0">
                <a:solidFill>
                  <a:srgbClr val="002060"/>
                </a:solidFill>
                <a:hlinkClick r:id="rId6"/>
              </a:rPr>
              <a:t>.wedmore@brecknock.camden.sch.uk</a:t>
            </a:r>
            <a:endParaRPr lang="en-GB" sz="3900" dirty="0" smtClean="0">
              <a:solidFill>
                <a:srgbClr val="002060"/>
              </a:solidFill>
            </a:endParaRPr>
          </a:p>
          <a:p>
            <a:endParaRPr lang="en-GB" sz="3900" dirty="0">
              <a:solidFill>
                <a:srgbClr val="002060"/>
              </a:solidFill>
            </a:endParaRPr>
          </a:p>
          <a:p>
            <a:r>
              <a:rPr lang="en-GB" sz="3900" dirty="0" smtClean="0">
                <a:solidFill>
                  <a:srgbClr val="002060"/>
                </a:solidFill>
              </a:rPr>
              <a:t>Any questions?</a:t>
            </a: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5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6177223"/>
            <a:ext cx="38972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Curriculum Map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655" y="372353"/>
            <a:ext cx="11783167" cy="36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7541" y="6177223"/>
            <a:ext cx="3972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Class Timetables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60" y="128319"/>
            <a:ext cx="10502797" cy="60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93159" y="6156817"/>
            <a:ext cx="5548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Behaviour expectations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31153" y="418580"/>
            <a:ext cx="3472776" cy="148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4400" dirty="0" smtClean="0">
                <a:solidFill>
                  <a:srgbClr val="002060"/>
                </a:solidFill>
              </a:rPr>
              <a:t>Class Charter</a:t>
            </a: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5999" y="470118"/>
            <a:ext cx="4920576" cy="148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4400" dirty="0" smtClean="0">
                <a:solidFill>
                  <a:srgbClr val="002060"/>
                </a:solidFill>
              </a:rPr>
              <a:t>Playground Charter</a:t>
            </a: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58" y="1211394"/>
            <a:ext cx="3363457" cy="4719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01" y="1353955"/>
            <a:ext cx="5847984" cy="42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-1010482" y="6235909"/>
            <a:ext cx="3472776" cy="148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4400" dirty="0" smtClean="0">
                <a:solidFill>
                  <a:srgbClr val="002060"/>
                </a:solidFill>
              </a:rPr>
              <a:t>Trips</a:t>
            </a: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18411" y="3157008"/>
            <a:ext cx="9934073" cy="405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History - V&amp;A Museum of Childhood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Art -Tate Modern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Geography/Science – Hampstead Educational Centre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6" y="777385"/>
            <a:ext cx="2342147" cy="2342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24" y="723589"/>
            <a:ext cx="2483853" cy="1862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13" y="697962"/>
            <a:ext cx="2871216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8754" y="6160957"/>
            <a:ext cx="3560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Home learning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754" y="-26055"/>
            <a:ext cx="8498981" cy="1059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GB" sz="4400" dirty="0" smtClean="0">
                <a:solidFill>
                  <a:srgbClr val="002060"/>
                </a:solidFill>
              </a:rPr>
              <a:t>Parents as Partners</a:t>
            </a: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90" y="274678"/>
            <a:ext cx="4895850" cy="5667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5" y="1321675"/>
            <a:ext cx="6352674" cy="35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6141234"/>
            <a:ext cx="3560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Home learning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5613" y="405626"/>
            <a:ext cx="11220773" cy="148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4400" dirty="0" smtClean="0">
                <a:solidFill>
                  <a:srgbClr val="002060"/>
                </a:solidFill>
              </a:rPr>
              <a:t>Daily Reading</a:t>
            </a:r>
          </a:p>
          <a:p>
            <a:pPr marL="0" indent="0" algn="ctr">
              <a:buFont typeface="Arial"/>
              <a:buNone/>
            </a:pPr>
            <a:endParaRPr lang="en-GB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2" y="1295096"/>
            <a:ext cx="3589241" cy="2378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5" y="1295095"/>
            <a:ext cx="4354445" cy="2494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2" y="3825667"/>
            <a:ext cx="3308183" cy="2163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8" y="3881541"/>
            <a:ext cx="3259555" cy="2166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02" y="3794234"/>
            <a:ext cx="2915193" cy="21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643" y="6121509"/>
            <a:ext cx="3560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Home learning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5613" y="405626"/>
            <a:ext cx="11220773" cy="1482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12800" dirty="0" smtClean="0">
                <a:solidFill>
                  <a:srgbClr val="002060"/>
                </a:solidFill>
              </a:rPr>
              <a:t>Maths, spelling, handwriting</a:t>
            </a:r>
            <a:endParaRPr lang="en-GB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865" y="1382850"/>
            <a:ext cx="4381675" cy="4785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84" y="1342884"/>
            <a:ext cx="5114921" cy="36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60957"/>
            <a:ext cx="12192000" cy="801974"/>
            <a:chOff x="4997" y="5322891"/>
            <a:chExt cx="12192000" cy="801974"/>
          </a:xfrm>
        </p:grpSpPr>
        <p:sp>
          <p:nvSpPr>
            <p:cNvPr id="6" name="Rectangle 5"/>
            <p:cNvSpPr/>
            <p:nvPr/>
          </p:nvSpPr>
          <p:spPr>
            <a:xfrm>
              <a:off x="4997" y="5322891"/>
              <a:ext cx="12192000" cy="8019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0" y="5397843"/>
              <a:ext cx="3249488" cy="65207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8754" y="6160957"/>
            <a:ext cx="3560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Home learning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754" y="-26055"/>
            <a:ext cx="11004675" cy="1320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4400" dirty="0" smtClean="0">
                <a:solidFill>
                  <a:srgbClr val="002060"/>
                </a:solidFill>
              </a:rPr>
              <a:t>Matrix</a:t>
            </a:r>
            <a:endParaRPr lang="en-GB" sz="40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/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GB" sz="1406" dirty="0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834" y="863559"/>
            <a:ext cx="1504950" cy="28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267" y="850116"/>
            <a:ext cx="795647" cy="169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915" y="850981"/>
            <a:ext cx="831272" cy="177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450" y="887410"/>
            <a:ext cx="831272" cy="177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207" y="887410"/>
            <a:ext cx="831272" cy="1775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676" y="650792"/>
            <a:ext cx="9168714" cy="54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5832</TotalTime>
  <Words>123</Words>
  <Application>Microsoft Office PowerPoint</Application>
  <PresentationFormat>Widescreen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Learning Behaviours</dc:title>
  <dc:creator>Microsoft Office User</dc:creator>
  <cp:lastModifiedBy>Henry Commander</cp:lastModifiedBy>
  <cp:revision>266</cp:revision>
  <cp:lastPrinted>2019-09-16T16:22:35Z</cp:lastPrinted>
  <dcterms:created xsi:type="dcterms:W3CDTF">2018-12-30T19:50:45Z</dcterms:created>
  <dcterms:modified xsi:type="dcterms:W3CDTF">2019-09-19T08:26:19Z</dcterms:modified>
</cp:coreProperties>
</file>