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5" r:id="rId2"/>
    <p:sldId id="282" r:id="rId3"/>
    <p:sldId id="283" r:id="rId4"/>
    <p:sldId id="268" r:id="rId5"/>
    <p:sldId id="279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886"/>
  </p:normalViewPr>
  <p:slideViewPr>
    <p:cSldViewPr snapToGrid="0" snapToObjects="1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925CE-84CE-434A-AD3A-D7990BE5762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FFDF5-E03D-4B44-9E07-0937AF11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2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1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2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F0000"/>
            </a:gs>
            <a:gs pos="18000">
              <a:srgbClr val="C00000"/>
            </a:gs>
            <a:gs pos="100000">
              <a:srgbClr val="C00000"/>
            </a:gs>
            <a:gs pos="89000">
              <a:srgbClr val="C00000"/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61FA-D3CD-8346-9FB3-F775D7AC542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08BD-BB94-A746-81AD-543992EA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2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2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Reading Road Map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37441" y="3121472"/>
            <a:ext cx="52579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charset="0"/>
              <a:buChar char="•"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60 books</a:t>
            </a:r>
          </a:p>
          <a:p>
            <a:pPr marL="685800" indent="-685800">
              <a:buFont typeface="Arial" charset="0"/>
              <a:buChar char="•"/>
            </a:pPr>
            <a:endParaRPr lang="en-US" sz="3600" b="1" dirty="0" smtClean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Books use a traffic light system: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red = more challenging</a:t>
            </a:r>
          </a:p>
          <a:p>
            <a:pPr marL="685800" indent="-685800">
              <a:buFont typeface="Arial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Yellow = challenging</a:t>
            </a:r>
          </a:p>
          <a:p>
            <a:pPr marL="685800" indent="-685800">
              <a:buFont typeface="Arial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Green = less challenging</a:t>
            </a:r>
          </a:p>
          <a:p>
            <a:pPr marL="685800" indent="-685800">
              <a:buFont typeface="Arial" charset="0"/>
              <a:buChar char="•"/>
            </a:pPr>
            <a:endParaRPr lang="en-US" sz="2800" b="1" dirty="0" smtClean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 genres</a:t>
            </a:r>
          </a:p>
          <a:p>
            <a:pPr marL="685800" indent="-685800">
              <a:buFont typeface="Arial" charset="0"/>
              <a:buChar char="•"/>
            </a:pPr>
            <a:endParaRPr lang="en-US" sz="3600" b="1" dirty="0" smtClean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Start wherever you like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1672">
            <a:off x="6947883" y="1590261"/>
            <a:ext cx="4792153" cy="3504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226805"/>
            <a:ext cx="1416979" cy="129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395799" y="3054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does the Road Map work?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97357" y="1363230"/>
            <a:ext cx="795204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Every pupil will receive a copy of the Road Map. This will help you find new books and genres that you will enjoy. </a:t>
            </a:r>
          </a:p>
          <a:p>
            <a:endParaRPr lang="en-US" sz="2800" dirty="0">
              <a:solidFill>
                <a:srgbClr val="FFC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Each time you finish reading a book, you will be asked a question about it, your Road Map will be signed off by Lisa </a:t>
            </a:r>
            <a:r>
              <a:rPr lang="en-US" sz="2800" dirty="0">
                <a:solidFill>
                  <a:srgbClr val="FFC000"/>
                </a:solidFill>
              </a:rPr>
              <a:t>and you </a:t>
            </a:r>
            <a:r>
              <a:rPr lang="en-US" sz="2800" dirty="0" smtClean="0">
                <a:solidFill>
                  <a:srgbClr val="FFC000"/>
                </a:solidFill>
              </a:rPr>
              <a:t>will receive </a:t>
            </a:r>
            <a:r>
              <a:rPr lang="en-US" sz="2800" dirty="0">
                <a:solidFill>
                  <a:srgbClr val="FFC000"/>
                </a:solidFill>
              </a:rPr>
              <a:t>a sticker.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Books can be borrowed and returned in Madagascar Class between 12:30 </a:t>
            </a:r>
            <a:r>
              <a:rPr lang="mr-IN" sz="2800" dirty="0" smtClean="0">
                <a:solidFill>
                  <a:srgbClr val="FFC000"/>
                </a:solidFill>
              </a:rPr>
              <a:t>–</a:t>
            </a:r>
            <a:r>
              <a:rPr lang="en-US" sz="2800" dirty="0" smtClean="0">
                <a:solidFill>
                  <a:srgbClr val="FFC000"/>
                </a:solidFill>
              </a:rPr>
              <a:t> 13:00, daily.</a:t>
            </a:r>
          </a:p>
          <a:p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226805"/>
            <a:ext cx="1416979" cy="1290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3" y="4806650"/>
            <a:ext cx="2489113" cy="9956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94" y="1358035"/>
            <a:ext cx="1143000" cy="161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1" y="2810663"/>
            <a:ext cx="2489112" cy="185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31310" y="18538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if I don’t know what book I will like?</a:t>
            </a:r>
            <a:endParaRPr lang="en-US" sz="4800" b="1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685" y="3783914"/>
            <a:ext cx="1150993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Need more help?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At the bottom of your Road Map there are suggestions of authors who are similar to popular authors. For example: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if you like </a:t>
            </a:r>
            <a:r>
              <a:rPr lang="en-US" sz="2400" dirty="0" smtClean="0">
                <a:solidFill>
                  <a:srgbClr val="00B050"/>
                </a:solidFill>
              </a:rPr>
              <a:t>Jeff </a:t>
            </a:r>
            <a:r>
              <a:rPr lang="en-US" sz="2400" dirty="0">
                <a:solidFill>
                  <a:srgbClr val="00B050"/>
                </a:solidFill>
              </a:rPr>
              <a:t>K</a:t>
            </a:r>
            <a:r>
              <a:rPr lang="en-US" sz="2400" dirty="0" smtClean="0">
                <a:solidFill>
                  <a:srgbClr val="00B050"/>
                </a:solidFill>
              </a:rPr>
              <a:t>inney </a:t>
            </a:r>
            <a:r>
              <a:rPr lang="en-US" sz="2400" dirty="0" smtClean="0">
                <a:solidFill>
                  <a:srgbClr val="FFC000"/>
                </a:solidFill>
              </a:rPr>
              <a:t>and </a:t>
            </a:r>
            <a:r>
              <a:rPr lang="en-US" sz="2400" dirty="0" smtClean="0">
                <a:solidFill>
                  <a:srgbClr val="00B050"/>
                </a:solidFill>
              </a:rPr>
              <a:t>Liz </a:t>
            </a:r>
            <a:r>
              <a:rPr lang="en-US" sz="2400" dirty="0" err="1" smtClean="0">
                <a:solidFill>
                  <a:srgbClr val="00B050"/>
                </a:solidFill>
              </a:rPr>
              <a:t>Pichon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mr-IN" sz="2400" dirty="0" smtClean="0">
                <a:solidFill>
                  <a:srgbClr val="FFC000"/>
                </a:solidFill>
              </a:rPr>
              <a:t>–</a:t>
            </a:r>
            <a:r>
              <a:rPr lang="en-US" sz="2400" dirty="0" smtClean="0">
                <a:solidFill>
                  <a:srgbClr val="FFC000"/>
                </a:solidFill>
              </a:rPr>
              <a:t> try: </a:t>
            </a:r>
            <a:r>
              <a:rPr lang="en-US" sz="2400" dirty="0" smtClean="0">
                <a:solidFill>
                  <a:srgbClr val="00B050"/>
                </a:solidFill>
              </a:rPr>
              <a:t>Gary Northfield </a:t>
            </a:r>
            <a:r>
              <a:rPr lang="en-US" sz="2400" dirty="0" smtClean="0">
                <a:solidFill>
                  <a:srgbClr val="FFC000"/>
                </a:solidFill>
              </a:rPr>
              <a:t>or </a:t>
            </a:r>
            <a:r>
              <a:rPr lang="en-US" sz="2400" dirty="0" err="1" smtClean="0">
                <a:solidFill>
                  <a:srgbClr val="00B050"/>
                </a:solidFill>
              </a:rPr>
              <a:t>Emer</a:t>
            </a:r>
            <a:r>
              <a:rPr lang="en-US" sz="2400" dirty="0" smtClean="0">
                <a:solidFill>
                  <a:srgbClr val="00B050"/>
                </a:solidFill>
              </a:rPr>
              <a:t> Stamp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olidFill>
                <a:srgbClr val="FFC000"/>
              </a:solidFill>
            </a:endParaRPr>
          </a:p>
          <a:p>
            <a:endParaRPr lang="en-US" sz="2800" dirty="0" smtClean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0061" y="5583282"/>
            <a:ext cx="1566361" cy="877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089" y="5608403"/>
            <a:ext cx="852041" cy="852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226805"/>
            <a:ext cx="1416979" cy="129046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34816" y="1106258"/>
            <a:ext cx="97403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Pupils will tweet on the school website.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Short reviews will be wrapped around books that have been read.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A pupil will </a:t>
            </a:r>
            <a:r>
              <a:rPr lang="en-US" sz="2800" dirty="0" err="1">
                <a:solidFill>
                  <a:srgbClr val="FFC000"/>
                </a:solidFill>
              </a:rPr>
              <a:t>summarise</a:t>
            </a:r>
            <a:r>
              <a:rPr lang="en-US" sz="2800" dirty="0">
                <a:solidFill>
                  <a:srgbClr val="FFC000"/>
                </a:solidFill>
              </a:rPr>
              <a:t> a book they have read in an assembly each week.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Ask a friend for a recommendation.</a:t>
            </a:r>
          </a:p>
        </p:txBody>
      </p:sp>
    </p:spTree>
    <p:extLst>
      <p:ext uri="{BB962C8B-B14F-4D97-AF65-F5344CB8AC3E}">
        <p14:creationId xmlns:p14="http://schemas.microsoft.com/office/powerpoint/2010/main" val="5007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33" y="238642"/>
            <a:ext cx="1416979" cy="129046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92862" y="1065310"/>
            <a:ext cx="909862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When you read 5 books you receive a Bronze Certificate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When you read 10 books you receive a Silver Certificate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When you read 20 books you receive a Gold Certificate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When you read 40 books you receive a Platinum Certificate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1661" y="2722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Rewards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12" y="4284600"/>
            <a:ext cx="3467100" cy="2349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25922" y="4326984"/>
            <a:ext cx="4743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Your face will appear on a school display to show how many book s you have read throughout the year.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92" y="4666296"/>
            <a:ext cx="279913" cy="355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8791">
            <a:off x="2931757" y="5294934"/>
            <a:ext cx="254223" cy="32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8330">
            <a:off x="413101" y="5663188"/>
            <a:ext cx="241154" cy="2941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4022">
            <a:off x="3372502" y="5633985"/>
            <a:ext cx="229166" cy="3525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55677">
            <a:off x="810838" y="5311590"/>
            <a:ext cx="243371" cy="2955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69942">
            <a:off x="1264602" y="4977286"/>
            <a:ext cx="239307" cy="3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91661" y="2722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can you read your book?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4579" y="1897514"/>
            <a:ext cx="83045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rgbClr val="FFC000"/>
                </a:solidFill>
              </a:rPr>
              <a:t>Before register in the morning.</a:t>
            </a:r>
            <a:endParaRPr lang="en-US" sz="36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36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rgbClr val="FFC000"/>
                </a:solidFill>
              </a:rPr>
              <a:t>After lunch, during D.E.A.R.</a:t>
            </a:r>
            <a:endParaRPr lang="en-US" sz="36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36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rgbClr val="FFC000"/>
                </a:solidFill>
              </a:rPr>
              <a:t>After school</a:t>
            </a:r>
            <a:endParaRPr lang="en-US" sz="36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1899567"/>
            <a:ext cx="3507490" cy="35074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3" y="4197513"/>
            <a:ext cx="2521155" cy="1768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226805"/>
            <a:ext cx="1416979" cy="129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4" y="6128752"/>
            <a:ext cx="2521155" cy="47483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91661" y="2722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Book Club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3459" y="1318603"/>
            <a:ext cx="7475005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An exciting new Book </a:t>
            </a:r>
            <a:r>
              <a:rPr lang="en-US" sz="2800" dirty="0">
                <a:solidFill>
                  <a:srgbClr val="FFC000"/>
                </a:solidFill>
              </a:rPr>
              <a:t>C</a:t>
            </a:r>
            <a:r>
              <a:rPr lang="en-US" sz="2800" dirty="0" smtClean="0">
                <a:solidFill>
                  <a:srgbClr val="FFC000"/>
                </a:solidFill>
              </a:rPr>
              <a:t>lub will take place once a week, after school.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800" dirty="0" smtClean="0">
                <a:solidFill>
                  <a:srgbClr val="FFC000"/>
                </a:solidFill>
              </a:rPr>
              <a:t>This club will include exploring books through games, drama, debate, and other media formats </a:t>
            </a:r>
            <a:r>
              <a:rPr lang="en-GB" sz="2800" dirty="0" err="1" smtClean="0">
                <a:solidFill>
                  <a:srgbClr val="FFC000"/>
                </a:solidFill>
              </a:rPr>
              <a:t>eg</a:t>
            </a:r>
            <a:r>
              <a:rPr lang="en-GB" sz="2800" dirty="0" smtClean="0">
                <a:solidFill>
                  <a:srgbClr val="FFC000"/>
                </a:solidFill>
              </a:rPr>
              <a:t>: magazines, computer games, films and other books.</a:t>
            </a:r>
          </a:p>
          <a:p>
            <a:pPr marL="342900" indent="-342900">
              <a:buFont typeface="Arial" charset="0"/>
              <a:buChar char="•"/>
            </a:pPr>
            <a:endParaRPr lang="en-GB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800" dirty="0" smtClean="0">
                <a:solidFill>
                  <a:srgbClr val="FFC000"/>
                </a:solidFill>
              </a:rPr>
              <a:t>Snacks will be provided.</a:t>
            </a:r>
          </a:p>
          <a:p>
            <a:pPr marL="342900" indent="-342900">
              <a:buFont typeface="Arial" charset="0"/>
              <a:buChar char="•"/>
            </a:pPr>
            <a:endParaRPr lang="en-GB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800" dirty="0">
                <a:solidFill>
                  <a:srgbClr val="FFC000"/>
                </a:solidFill>
              </a:rPr>
              <a:t>There are a limited number of places, so sign up quickly to secure your place.</a:t>
            </a:r>
          </a:p>
          <a:p>
            <a:pPr marL="342900" indent="-342900">
              <a:buFont typeface="Arial" charset="0"/>
              <a:buChar char="•"/>
            </a:pPr>
            <a:endParaRPr lang="en-GB" sz="2800" dirty="0" smtClean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>
              <a:solidFill>
                <a:srgbClr val="FFC000"/>
              </a:solidFill>
            </a:endParaRP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1" y="226805"/>
            <a:ext cx="1416979" cy="129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356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Office Theme</vt:lpstr>
      <vt:lpstr>Reading Road Map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Henry Commander</cp:lastModifiedBy>
  <cp:revision>66</cp:revision>
  <dcterms:created xsi:type="dcterms:W3CDTF">2018-12-02T09:52:19Z</dcterms:created>
  <dcterms:modified xsi:type="dcterms:W3CDTF">2019-01-09T12:16:55Z</dcterms:modified>
</cp:coreProperties>
</file>